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BB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5"/>
  </p:normalViewPr>
  <p:slideViewPr>
    <p:cSldViewPr snapToGrid="0" snapToObjects="1">
      <p:cViewPr varScale="1">
        <p:scale>
          <a:sx n="21" d="100"/>
          <a:sy n="21" d="100"/>
        </p:scale>
        <p:origin x="18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1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9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7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5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3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3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4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9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6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5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51AA-7747-C04E-80B8-7DFC8BCF67AE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0AC55-BF17-604C-BCE1-995F8769B17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5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AE2489-0A5F-2442-8E23-DE0C04707152}"/>
              </a:ext>
            </a:extLst>
          </p:cNvPr>
          <p:cNvSpPr txBox="1"/>
          <p:nvPr/>
        </p:nvSpPr>
        <p:spPr>
          <a:xfrm>
            <a:off x="5198939" y="43107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uadroTexto 22">
            <a:extLst>
              <a:ext uri="{FF2B5EF4-FFF2-40B4-BE49-F238E27FC236}">
                <a16:creationId xmlns:a16="http://schemas.microsoft.com/office/drawing/2014/main" id="{6F5B0171-D5DF-458B-BE1E-EE2B67F52F1F}"/>
              </a:ext>
            </a:extLst>
          </p:cNvPr>
          <p:cNvSpPr txBox="1"/>
          <p:nvPr/>
        </p:nvSpPr>
        <p:spPr>
          <a:xfrm>
            <a:off x="2183590" y="8186369"/>
            <a:ext cx="25436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8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 Tahoma Bold cuerpo 80</a:t>
            </a:r>
          </a:p>
        </p:txBody>
      </p:sp>
      <p:sp>
        <p:nvSpPr>
          <p:cNvPr id="11" name="CuadroTexto 23">
            <a:extLst>
              <a:ext uri="{FF2B5EF4-FFF2-40B4-BE49-F238E27FC236}">
                <a16:creationId xmlns:a16="http://schemas.microsoft.com/office/drawing/2014/main" id="{6AA3620F-4C32-4ED8-9722-FE8836E572A2}"/>
              </a:ext>
            </a:extLst>
          </p:cNvPr>
          <p:cNvSpPr txBox="1"/>
          <p:nvPr/>
        </p:nvSpPr>
        <p:spPr>
          <a:xfrm>
            <a:off x="2251434" y="9393927"/>
            <a:ext cx="25958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segunda línea del titular Tahoma regular cuerpo 60</a:t>
            </a:r>
          </a:p>
        </p:txBody>
      </p:sp>
      <p:sp>
        <p:nvSpPr>
          <p:cNvPr id="17" name="CuadroTexto 23">
            <a:extLst>
              <a:ext uri="{FF2B5EF4-FFF2-40B4-BE49-F238E27FC236}">
                <a16:creationId xmlns:a16="http://schemas.microsoft.com/office/drawing/2014/main" id="{C16A0351-6FDD-4BDF-8594-C3F100B1DAD2}"/>
              </a:ext>
            </a:extLst>
          </p:cNvPr>
          <p:cNvSpPr txBox="1"/>
          <p:nvPr/>
        </p:nvSpPr>
        <p:spPr>
          <a:xfrm>
            <a:off x="2251434" y="10526041"/>
            <a:ext cx="259585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Autores: del titular Tahoma regular italic cuerpo 40</a:t>
            </a:r>
          </a:p>
        </p:txBody>
      </p:sp>
      <p:sp>
        <p:nvSpPr>
          <p:cNvPr id="18" name="CuadroTexto 23">
            <a:extLst>
              <a:ext uri="{FF2B5EF4-FFF2-40B4-BE49-F238E27FC236}">
                <a16:creationId xmlns:a16="http://schemas.microsoft.com/office/drawing/2014/main" id="{6D453C11-39D0-4867-A644-752291A37B56}"/>
              </a:ext>
            </a:extLst>
          </p:cNvPr>
          <p:cNvSpPr txBox="1"/>
          <p:nvPr/>
        </p:nvSpPr>
        <p:spPr>
          <a:xfrm>
            <a:off x="2293964" y="11334115"/>
            <a:ext cx="2595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Afiliaciones: del titular Tahoma regular cuerpo 36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0510394-6B18-40F1-A405-60581A44FD28}"/>
              </a:ext>
            </a:extLst>
          </p:cNvPr>
          <p:cNvSpPr/>
          <p:nvPr/>
        </p:nvSpPr>
        <p:spPr>
          <a:xfrm>
            <a:off x="2141060" y="5615546"/>
            <a:ext cx="29314300" cy="258662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CuadroTexto 23">
            <a:extLst>
              <a:ext uri="{FF2B5EF4-FFF2-40B4-BE49-F238E27FC236}">
                <a16:creationId xmlns:a16="http://schemas.microsoft.com/office/drawing/2014/main" id="{6FAC72CF-084B-4DF5-A57E-53CC751C00A8}"/>
              </a:ext>
            </a:extLst>
          </p:cNvPr>
          <p:cNvSpPr txBox="1"/>
          <p:nvPr/>
        </p:nvSpPr>
        <p:spPr>
          <a:xfrm>
            <a:off x="12239407" y="6437921"/>
            <a:ext cx="91176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Espacio para logos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2BE5E0C-D435-4FDD-A5FD-03760D3EA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830" y="14849"/>
            <a:ext cx="32567750" cy="5425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1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CAF11DC-0191-2B4F-A27E-4446D75E97CF}"/>
              </a:ext>
            </a:extLst>
          </p:cNvPr>
          <p:cNvSpPr/>
          <p:nvPr/>
        </p:nvSpPr>
        <p:spPr>
          <a:xfrm>
            <a:off x="0" y="0"/>
            <a:ext cx="32399288" cy="54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93A71BC-3DF3-BA49-AF45-1C76D9C37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702" y="122804"/>
            <a:ext cx="7909473" cy="47524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AE2489-0A5F-2442-8E23-DE0C04707152}"/>
              </a:ext>
            </a:extLst>
          </p:cNvPr>
          <p:cNvSpPr txBox="1"/>
          <p:nvPr/>
        </p:nvSpPr>
        <p:spPr>
          <a:xfrm>
            <a:off x="5198939" y="43107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CuadroTexto 22">
            <a:extLst>
              <a:ext uri="{FF2B5EF4-FFF2-40B4-BE49-F238E27FC236}">
                <a16:creationId xmlns:a16="http://schemas.microsoft.com/office/drawing/2014/main" id="{2226AE89-F3C1-1141-92AC-7805345A82C6}"/>
              </a:ext>
            </a:extLst>
          </p:cNvPr>
          <p:cNvSpPr txBox="1"/>
          <p:nvPr/>
        </p:nvSpPr>
        <p:spPr>
          <a:xfrm>
            <a:off x="2183590" y="8186369"/>
            <a:ext cx="25436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8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 Tahoma Bold cuerpo 80</a:t>
            </a:r>
          </a:p>
        </p:txBody>
      </p:sp>
      <p:sp>
        <p:nvSpPr>
          <p:cNvPr id="13" name="CuadroTexto 23">
            <a:extLst>
              <a:ext uri="{FF2B5EF4-FFF2-40B4-BE49-F238E27FC236}">
                <a16:creationId xmlns:a16="http://schemas.microsoft.com/office/drawing/2014/main" id="{10C64DA2-829E-D946-8B9F-6462FB62B199}"/>
              </a:ext>
            </a:extLst>
          </p:cNvPr>
          <p:cNvSpPr txBox="1"/>
          <p:nvPr/>
        </p:nvSpPr>
        <p:spPr>
          <a:xfrm>
            <a:off x="2251434" y="9393927"/>
            <a:ext cx="25958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segunda línea del titular Tahoma regular cuerpo 60</a:t>
            </a:r>
          </a:p>
        </p:txBody>
      </p:sp>
      <p:sp>
        <p:nvSpPr>
          <p:cNvPr id="15" name="CuadroTexto 23">
            <a:extLst>
              <a:ext uri="{FF2B5EF4-FFF2-40B4-BE49-F238E27FC236}">
                <a16:creationId xmlns:a16="http://schemas.microsoft.com/office/drawing/2014/main" id="{36F598A7-7B06-0143-881C-DF605D5D3A15}"/>
              </a:ext>
            </a:extLst>
          </p:cNvPr>
          <p:cNvSpPr txBox="1"/>
          <p:nvPr/>
        </p:nvSpPr>
        <p:spPr>
          <a:xfrm>
            <a:off x="2251434" y="10526041"/>
            <a:ext cx="259585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Autores: del titular Tahoma regular italic cuerpo 40</a:t>
            </a:r>
          </a:p>
        </p:txBody>
      </p:sp>
      <p:sp>
        <p:nvSpPr>
          <p:cNvPr id="16" name="CuadroTexto 23">
            <a:extLst>
              <a:ext uri="{FF2B5EF4-FFF2-40B4-BE49-F238E27FC236}">
                <a16:creationId xmlns:a16="http://schemas.microsoft.com/office/drawing/2014/main" id="{48FCA333-9B8A-8E42-8BD4-F4ABE6FCDD16}"/>
              </a:ext>
            </a:extLst>
          </p:cNvPr>
          <p:cNvSpPr txBox="1"/>
          <p:nvPr/>
        </p:nvSpPr>
        <p:spPr>
          <a:xfrm>
            <a:off x="2293964" y="11334115"/>
            <a:ext cx="2595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Afiliaciones: del titular Tahoma regular cuerpo 36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D85D0A6-EF3D-4E66-B7C3-B37D8376EC0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5000"/>
          </a:blip>
          <a:srcRect l="9380" r="11427"/>
          <a:stretch/>
        </p:blipFill>
        <p:spPr>
          <a:xfrm>
            <a:off x="8627827" y="825580"/>
            <a:ext cx="23586729" cy="3719855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1FF8B89A-AF35-4CE7-940B-37133C1E7F1E}"/>
              </a:ext>
            </a:extLst>
          </p:cNvPr>
          <p:cNvSpPr/>
          <p:nvPr/>
        </p:nvSpPr>
        <p:spPr>
          <a:xfrm>
            <a:off x="2141060" y="4975466"/>
            <a:ext cx="29314300" cy="258662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CuadroTexto 23">
            <a:extLst>
              <a:ext uri="{FF2B5EF4-FFF2-40B4-BE49-F238E27FC236}">
                <a16:creationId xmlns:a16="http://schemas.microsoft.com/office/drawing/2014/main" id="{64E77451-F0DB-4442-81F3-837B2D4B57F8}"/>
              </a:ext>
            </a:extLst>
          </p:cNvPr>
          <p:cNvSpPr txBox="1"/>
          <p:nvPr/>
        </p:nvSpPr>
        <p:spPr>
          <a:xfrm>
            <a:off x="12239407" y="5797841"/>
            <a:ext cx="91176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Espacio para logos </a:t>
            </a:r>
          </a:p>
        </p:txBody>
      </p:sp>
    </p:spTree>
    <p:extLst>
      <p:ext uri="{BB962C8B-B14F-4D97-AF65-F5344CB8AC3E}">
        <p14:creationId xmlns:p14="http://schemas.microsoft.com/office/powerpoint/2010/main" val="21852169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NO2026_TemplatePoster" id="{ED28B4A8-CF85-C84A-9BB6-3C2A7FD29DE7}" vid="{E4CC2563-7101-E746-ACB0-68EBC990C7D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NANO2026_TemplatePoster</Template>
  <TotalTime>48</TotalTime>
  <Words>66</Words>
  <Application>Microsoft Office PowerPoint</Application>
  <PresentationFormat>Personalizado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Virginia Zubieta</dc:creator>
  <cp:lastModifiedBy>Virginia Zubieta</cp:lastModifiedBy>
  <cp:revision>1</cp:revision>
  <dcterms:created xsi:type="dcterms:W3CDTF">2026-05-19T13:57:45Z</dcterms:created>
  <dcterms:modified xsi:type="dcterms:W3CDTF">2026-05-19T14:46:03Z</dcterms:modified>
</cp:coreProperties>
</file>